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3"/>
    <p:restoredTop sz="94608"/>
  </p:normalViewPr>
  <p:slideViewPr>
    <p:cSldViewPr snapToGrid="0" snapToObjects="1">
      <p:cViewPr>
        <p:scale>
          <a:sx n="59" d="100"/>
          <a:sy n="59" d="100"/>
        </p:scale>
        <p:origin x="1896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065A2A-C86F-3748-BCAD-ECAE272019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C32163A-9960-8F4E-9629-AE8E0FB3F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66322DE-15B2-894F-8D85-617330479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A6FCFCF-2AD9-F643-8E83-4EE9DFEB3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DBE81B1-E627-3446-8AEC-0D840FD68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7097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758802-4BEA-2D49-A011-172E9E84E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3DB0C8F-6AA5-DE43-AF0E-1B022E10BA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98DF910-03C9-E744-BBB4-9DF4795B7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F0F24AA-FC71-EE41-A72C-64C080AE5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B8744A3-849E-8242-B103-2E4F5E09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240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6855C41-02A3-CF42-88E2-F33A82EF09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0A4441A-8FDF-F446-919E-67575BD609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734034-DF42-5949-86D3-42DFF42A8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A5AC0C9-6F94-564E-A532-75A015A68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2D4F7FC-B5D0-654C-8EBD-5E84E1EC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3417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93B656-CAD7-004B-856F-B3A25B4D1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04AA20-6A18-0D41-9556-255B1B157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2E978F-E12F-924C-A9B2-FD691E853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2F43C5-4232-A640-840A-20EB8387B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14B2B23-0332-4843-B838-48E772E3C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7358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1F6412-6E0F-EC44-BCB0-21253D40E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E68D46D-2E37-8B4E-B6B2-76CA9889C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C124935-6CD5-DC4B-A326-6261FDE34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7476047-BDC4-E14B-8167-051D60FF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553C1F-1783-6643-81BC-6E971FE2B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3759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64D59B-5F80-2349-B60B-319028788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C42804-66E6-3342-93CC-6160C5676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F1314B1-78F8-1641-B77F-D7499EE8C2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3F1D4E6-CACE-AC4E-870E-C7E69E1CB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273A889-9B02-9D4A-86D8-E8ED0E01E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0590167-C844-3841-934F-B3DB26DB9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043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9ECE43-B493-DC44-AB09-86B145D10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EEF1CED-E421-544C-87DB-A9702DC9E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09C730-A52C-C443-80AA-4038307387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134197-208E-384C-899A-05CFD08E59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682E3CB-2E92-3841-A20B-4C4AC7DF76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F1B7504-E27E-3646-8F9A-2A2D5A858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DC24B2B-0641-5F48-BA2D-C94A1B638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A06562B-EC35-2C4A-A1EA-463D37D1B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11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4C1E07-D95F-8A49-8135-1F61A98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B68255C-4588-F449-A834-EC0C92F76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5A7D414-9280-984F-9B99-DE582A5C8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4C0D35-93B3-0A4D-9048-E5B6EEDE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4056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B482145-A930-1D48-B7B4-1D797F31D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48320A4-195B-E54C-B30F-EE21D94D2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FB7EFC-C9F2-9F45-91A0-3E3CEAB13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9450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49543F-9A77-AD45-BDCC-09D215608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5E7E4E-898F-B54E-8E9B-FBFA5E9B6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813A0B3-7E5D-314E-A5DA-52EEB270C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9E483BA-AB57-A847-8C83-60EEE4166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80F59E-97D6-BB40-855E-6C294E18A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565739D-95BE-1743-B8FE-5B285C877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0905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027003-440E-8943-A9DF-34C63CC4E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D3A1FAB-7FFD-674D-96E7-EE58393822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D18BDA9-2B17-B740-9ACA-353AEE377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B6A7241-4261-2147-AB26-C35D643DC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C13C6CC-69A4-1343-9E9F-22C2DDB8E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C8429DC-F089-9B44-99CD-D84148406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0607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569C710-151F-5E43-AF68-BE1FB765F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65AEBF-F303-1642-B6A8-8B0717B8A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77DDC2-902B-D443-B42D-35E04CF12D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35AD0-E330-7547-99BE-8C436D34EAFA}" type="datetimeFigureOut">
              <a:rPr lang="fr-FR" smtClean="0"/>
              <a:t>02/04/2020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DB7BF7D-15BF-2A4A-922C-83DB1DCC31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8DE919E-D82E-1B4F-9B1F-2A639B14C0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D1E58B-CF2B-7F40-B2E4-ACA62AEEB3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923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2DB52C-9DFB-AB4E-B221-C2319C4428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2/04 Update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5DC528E-CE80-DD40-A2C4-85CC807D09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36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re 1">
                <a:extLst>
                  <a:ext uri="{FF2B5EF4-FFF2-40B4-BE49-F238E27FC236}">
                    <a16:creationId xmlns:a16="http://schemas.microsoft.com/office/drawing/2014/main" id="{B41258D0-2DB8-E34D-BBC6-80B7E781358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610566" y="303012"/>
                <a:ext cx="11353800" cy="1325563"/>
              </a:xfrm>
            </p:spPr>
            <p:txBody>
              <a:bodyPr/>
              <a:lstStyle/>
              <a:p>
                <a:r>
                  <a:rPr lang="fr-FR" dirty="0"/>
                  <a:t>Scattering </a:t>
                </a:r>
                <a:r>
                  <a:rPr lang="fr-FR" dirty="0" err="1"/>
                  <a:t>function</a:t>
                </a:r>
                <a:r>
                  <a:rPr lang="fr-FR" dirty="0"/>
                  <a:t> </a:t>
                </a:r>
                <a:r>
                  <a:rPr lang="fr-FR" dirty="0" err="1"/>
                  <a:t>with</a:t>
                </a:r>
                <a:r>
                  <a:rPr lang="fr-FR" dirty="0"/>
                  <a:t> the code </a:t>
                </a:r>
                <a:r>
                  <a:rPr lang="fr-FR" dirty="0" err="1"/>
                  <a:t>sequence</a:t>
                </a:r>
                <a:r>
                  <a:rPr lang="fr-FR" dirty="0"/>
                  <a:t> as 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fr-FR" b="1" dirty="0"/>
              </a:p>
            </p:txBody>
          </p:sp>
        </mc:Choice>
        <mc:Fallback>
          <p:sp>
            <p:nvSpPr>
              <p:cNvPr id="2" name="Titre 1">
                <a:extLst>
                  <a:ext uri="{FF2B5EF4-FFF2-40B4-BE49-F238E27FC236}">
                    <a16:creationId xmlns:a16="http://schemas.microsoft.com/office/drawing/2014/main" id="{B41258D0-2DB8-E34D-BBC6-80B7E78135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610566" y="303012"/>
                <a:ext cx="11353800" cy="1325563"/>
              </a:xfrm>
              <a:blipFill>
                <a:blip r:embed="rId2"/>
                <a:stretch>
                  <a:fillRect l="-223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E9B995-0B21-A649-B603-42794CDCD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D19263B-B06F-EF41-8EEA-59B16E296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30" y="1310933"/>
            <a:ext cx="5321244" cy="544834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B907F2C-5B1D-514C-9917-5FA4B32778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466" y="1431525"/>
            <a:ext cx="5634790" cy="464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93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75488F-D12C-C347-A640-506E6FDAE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Beamforming</a:t>
            </a:r>
            <a:r>
              <a:rPr lang="fr-FR" dirty="0"/>
              <a:t> </a:t>
            </a:r>
            <a:r>
              <a:rPr lang="fr-FR" dirty="0" err="1"/>
              <a:t>after</a:t>
            </a:r>
            <a:r>
              <a:rPr lang="fr-FR" dirty="0"/>
              <a:t> match </a:t>
            </a:r>
            <a:r>
              <a:rPr lang="fr-FR" dirty="0" err="1"/>
              <a:t>filter</a:t>
            </a:r>
            <a:r>
              <a:rPr lang="fr-FR" dirty="0"/>
              <a:t> (no noise)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2DE5C96-A98E-ED4C-9013-266E5AD5B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670" y="1690688"/>
            <a:ext cx="2416216" cy="509131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F28FE463-066C-394C-8754-6D68F6EC4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2055" y="2570163"/>
            <a:ext cx="31877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871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4AC7C8-A590-0549-A23C-9F43E1B94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Beamforming</a:t>
            </a:r>
            <a:r>
              <a:rPr lang="fr-FR" dirty="0"/>
              <a:t> </a:t>
            </a:r>
            <a:r>
              <a:rPr lang="fr-FR" dirty="0" err="1"/>
              <a:t>without</a:t>
            </a:r>
            <a:r>
              <a:rPr lang="fr-FR" dirty="0"/>
              <a:t> match </a:t>
            </a:r>
            <a:r>
              <a:rPr lang="fr-FR" dirty="0" err="1"/>
              <a:t>filter</a:t>
            </a:r>
            <a:r>
              <a:rPr lang="fr-FR" dirty="0"/>
              <a:t>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15D32AC-AEA2-0743-9360-8E3E69F89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499" y="1436726"/>
            <a:ext cx="7577001" cy="5056149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66787E2-5BD0-6C41-9D5E-07BC64ADB7DA}"/>
              </a:ext>
            </a:extLst>
          </p:cNvPr>
          <p:cNvSpPr txBox="1"/>
          <p:nvPr/>
        </p:nvSpPr>
        <p:spPr>
          <a:xfrm>
            <a:off x="5704114" y="6492875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5dB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36FFFDE-92B7-774F-B7E5-7C8D86638DC9}"/>
              </a:ext>
            </a:extLst>
          </p:cNvPr>
          <p:cNvSpPr txBox="1"/>
          <p:nvPr/>
        </p:nvSpPr>
        <p:spPr>
          <a:xfrm>
            <a:off x="8512900" y="6492875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inf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6808870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24</Words>
  <Application>Microsoft Macintosh PowerPoint</Application>
  <PresentationFormat>Grand écran</PresentationFormat>
  <Paragraphs>6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Thème Office</vt:lpstr>
      <vt:lpstr>2/04 Update</vt:lpstr>
      <vt:lpstr>Scattering function with the code sequence as  x</vt:lpstr>
      <vt:lpstr>Beamforming after match filter (no noise)</vt:lpstr>
      <vt:lpstr>Beamforming without match filter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octave guinebretiere</dc:creator>
  <cp:lastModifiedBy>octave guinebretiere</cp:lastModifiedBy>
  <cp:revision>8</cp:revision>
  <dcterms:created xsi:type="dcterms:W3CDTF">2020-04-02T11:39:03Z</dcterms:created>
  <dcterms:modified xsi:type="dcterms:W3CDTF">2020-04-02T11:43:49Z</dcterms:modified>
</cp:coreProperties>
</file>

<file path=docProps/thumbnail.jpeg>
</file>